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62" r:id="rId6"/>
    <p:sldId id="259" r:id="rId7"/>
    <p:sldId id="263" r:id="rId8"/>
    <p:sldId id="267" r:id="rId9"/>
    <p:sldId id="272" r:id="rId10"/>
    <p:sldId id="273" r:id="rId11"/>
    <p:sldId id="274" r:id="rId12"/>
    <p:sldId id="257" r:id="rId13"/>
    <p:sldId id="264" r:id="rId14"/>
    <p:sldId id="268" r:id="rId15"/>
    <p:sldId id="271" r:id="rId16"/>
    <p:sldId id="277" r:id="rId17"/>
    <p:sldId id="278" r:id="rId18"/>
    <p:sldId id="258" r:id="rId19"/>
    <p:sldId id="265" r:id="rId20"/>
    <p:sldId id="269" r:id="rId21"/>
    <p:sldId id="270" r:id="rId22"/>
    <p:sldId id="281" r:id="rId23"/>
    <p:sldId id="282" r:id="rId24"/>
    <p:sldId id="260" r:id="rId25"/>
    <p:sldId id="283" r:id="rId26"/>
    <p:sldId id="266" r:id="rId2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A6A94-C79E-4C80-B83D-0D0AAE920130}" v="60" dt="2021-11-29T12:31:45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74" autoAdjust="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82A2-03B8-4DB1-8797-C436B9AF152B}" type="datetimeFigureOut">
              <a:rPr lang="sv-SE" smtClean="0"/>
              <a:t>2021-11-29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78363-645C-4F62-8011-D7782AFA26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947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Ramen ska också komma in senare, det gick tyvärr inte att fixa i </a:t>
            </a:r>
            <a:r>
              <a:rPr lang="sv-SE" dirty="0" err="1"/>
              <a:t>powerpiont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78363-645C-4F62-8011-D7782AFA261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876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3C9665-06CD-4D5E-8CC1-90498297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D1C86F0-2EE1-466A-A780-03BB2DEA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CD0875-4F0A-477B-AC57-BE16DE9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8099866-5766-499C-9750-10BEB314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6CB136-8024-43AA-AF2B-D0217270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82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9A9DB4-17B3-444D-8CC8-C1B6277F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8F719BB-2855-4C4B-A0B1-46F1E770D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9514D75-6789-4609-B63F-E630E709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238980F-18AE-4DC3-919A-12A9E8A4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B1B11CC-F5F7-46C4-9D7B-21DC896F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89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E7845195-490E-4FA9-9CDB-F50650B28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F459115-BEB6-4D43-8494-E52D79187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D92728A-6055-47B6-A440-295A5857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5BBC17F-97E2-47B4-98E8-3A4FECDC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09766C-2310-481D-B779-EA5B0049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745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E9E797A-EEE8-4E3C-84C1-3EC1543B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324BFF-DEF9-4B4E-8505-8C8DE633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4303C95-48D2-4431-8FD5-6280EDA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77BEC7C-021B-43D8-AB72-ED0C94F2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1A72F21-23E1-47B5-A67A-3B4E0058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71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34C8EA-69CD-468B-BE2A-9913CD5F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91AC0C7-8BDF-4155-91B7-6A461C35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AE84F2-28C3-44D0-AF76-B50FC90C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AB7C913-1FB6-4E33-BEE9-B6A3F55C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24EFAF4-C9DF-4BA3-9AE1-A881C9C0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87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F2F4B6-9F11-4CBC-A5EC-AF16BF3F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A52D07B-EA24-4104-927A-7CF9ED21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44008A2-E32D-46EE-AEA7-38A1DDB9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02996C6-D016-4407-A4DB-9B1BDF4A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A42BE21-219D-4FAE-9560-E6023891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79575CB-E242-4669-86B8-391102F8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89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F9B1E4-44EB-4DCB-A85C-81F8A101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E466E68-24C1-4EC1-9243-6A9467D8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874503B-77B0-4F3D-9A68-3C205D06D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33BCCB1F-F37B-45C5-AAE8-1379D990A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91D6F56-749D-42B8-8FA7-6F0F0450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B37FCFC-0244-4482-B8C9-038EC731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4A6A8FCD-A297-4C76-874E-963F955C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F7738A2-A19C-425B-84CE-4F556E01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63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AB57FB-601D-4861-B67D-AA0E69E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08FC5DD-2651-401C-B2ED-EA803BE9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43C5E28-908C-4CF5-AA99-40EF7A98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7D03AE4-74D7-48CB-959D-5D1AC928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16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D2035FB0-CCE1-4A48-9F42-E0447929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EB0547E-FF49-463C-96AC-7074D4BB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40479CB-2D7C-4058-B3F4-B1EEF001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138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5720C-4175-4EAC-8F07-4B7B9A3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7FA9100-E918-4A3E-9EE2-322AB58E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3004259-9941-457E-8527-8993660B0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38559F3-906B-40C8-8A64-28E75B4C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F29BF1D-D3E8-483A-B8AF-93CE0F8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CAC44E7-2C12-4A31-8B09-BBC8D4B9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660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4C3B66-0868-4592-BBB3-5461119D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E976A12-E528-4050-97FC-B4CE15E5E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BD01FC6-9AC2-40C0-9A2F-36189FFFA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7B31B1-2D33-4045-81EA-800F56B2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7AD0EA-C5D9-4249-A632-1B26F6BF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972D487-B084-4647-A504-8AEB3CC9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651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BB487475-365C-4297-9B5E-BF4A1ACC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3D87C29-5032-4E79-9F01-F3F08F57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16FF21A-3547-4908-B9EE-579DE563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349C0-80FA-4A29-AC72-B72C127B1C2C}" type="datetimeFigureOut">
              <a:rPr lang="sv-SE" smtClean="0"/>
              <a:t>2021-11-26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6E944A-FAD7-4269-A412-E34DA8DB9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10E8B1F-F6F7-4B71-B386-409D03359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095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182BB8-37C0-447A-A912-DE6B2E459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 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158EE3-46E2-4A85-ACDC-EC2F35F40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21809C3-270C-4437-8B14-BB9DAD20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8" y="456774"/>
            <a:ext cx="1141254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F83940A-3B12-462D-A7C5-88814355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68EA297-D638-40E6-A9EC-CDC30A6C1585}"/>
              </a:ext>
            </a:extLst>
          </p:cNvPr>
          <p:cNvSpPr txBox="1"/>
          <p:nvPr/>
        </p:nvSpPr>
        <p:spPr>
          <a:xfrm>
            <a:off x="676275" y="614303"/>
            <a:ext cx="46863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5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klocka, mätare&#10;&#10;Automatiskt genererad beskrivning">
            <a:extLst>
              <a:ext uri="{FF2B5EF4-FFF2-40B4-BE49-F238E27FC236}">
                <a16:creationId xmlns:a16="http://schemas.microsoft.com/office/drawing/2014/main" id="{5E54506C-16D7-42B6-9937-E353D430C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AB05204-CBD7-44EF-9ACF-568FB5546934}"/>
              </a:ext>
            </a:extLst>
          </p:cNvPr>
          <p:cNvSpPr txBox="1"/>
          <p:nvPr/>
        </p:nvSpPr>
        <p:spPr>
          <a:xfrm>
            <a:off x="819150" y="816739"/>
            <a:ext cx="45529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CDF8B273-8693-4120-806B-203BBC85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A4A576DE-C4EF-4817-8096-DACB44A8D6B1}"/>
              </a:ext>
            </a:extLst>
          </p:cNvPr>
          <p:cNvSpPr txBox="1"/>
          <p:nvPr/>
        </p:nvSpPr>
        <p:spPr>
          <a:xfrm>
            <a:off x="838200" y="892939"/>
            <a:ext cx="46196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2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72AF7E8-1395-497E-8C68-781E4BFA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C1C953AA-8DCE-49BE-B7F8-4BABD476FF41}"/>
              </a:ext>
            </a:extLst>
          </p:cNvPr>
          <p:cNvSpPr txBox="1"/>
          <p:nvPr/>
        </p:nvSpPr>
        <p:spPr>
          <a:xfrm>
            <a:off x="685800" y="797689"/>
            <a:ext cx="4600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88E26F0-CBDD-4182-A2BC-066A48850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1B61A1BB-9CAA-457E-A868-ABE4B9D39A62}"/>
              </a:ext>
            </a:extLst>
          </p:cNvPr>
          <p:cNvSpPr txBox="1"/>
          <p:nvPr/>
        </p:nvSpPr>
        <p:spPr>
          <a:xfrm>
            <a:off x="752475" y="731014"/>
            <a:ext cx="46863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7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elektronik&#10;&#10;Automatiskt genererad beskrivning">
            <a:extLst>
              <a:ext uri="{FF2B5EF4-FFF2-40B4-BE49-F238E27FC236}">
                <a16:creationId xmlns:a16="http://schemas.microsoft.com/office/drawing/2014/main" id="{B40995CC-42EF-4CD0-B26A-BA589C8B3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627B484D-89A2-4BDD-97B2-8980901C961D}"/>
              </a:ext>
            </a:extLst>
          </p:cNvPr>
          <p:cNvSpPr txBox="1"/>
          <p:nvPr/>
        </p:nvSpPr>
        <p:spPr>
          <a:xfrm>
            <a:off x="828675" y="819150"/>
            <a:ext cx="3829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perspiciatis unde omnis iste natus error sit voluptatem accusantium doloremque laudantium, totam rem aperiam, eaque ipsa quae ab illo inventore veritatis et quasi architecto beatae</a:t>
            </a:r>
            <a:r>
              <a:rPr lang="sv-SE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dicta sunt explicabo. Nemo enim ipsam voluptatem quia voluptas sit aspernatur aut odit aut fugit, sed quia consequuntur magni dolores eos qui ratione voluptatem sequi nesciunt.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1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elektronik&#10;&#10;Automatiskt genererad beskrivning">
            <a:extLst>
              <a:ext uri="{FF2B5EF4-FFF2-40B4-BE49-F238E27FC236}">
                <a16:creationId xmlns:a16="http://schemas.microsoft.com/office/drawing/2014/main" id="{4DDBB200-672D-49E0-9030-44C416BE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895E5C4A-E036-4562-91D5-9CD0E2063542}"/>
              </a:ext>
            </a:extLst>
          </p:cNvPr>
          <p:cNvSpPr txBox="1"/>
          <p:nvPr/>
        </p:nvSpPr>
        <p:spPr>
          <a:xfrm>
            <a:off x="749300" y="842139"/>
            <a:ext cx="4597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0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mätare&#10;&#10;Automatiskt genererad beskrivning">
            <a:extLst>
              <a:ext uri="{FF2B5EF4-FFF2-40B4-BE49-F238E27FC236}">
                <a16:creationId xmlns:a16="http://schemas.microsoft.com/office/drawing/2014/main" id="{DBE2CFB0-8AC3-45D5-94ED-D29C9B178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CA23D264-4343-4707-86FD-CBEF1B019496}"/>
              </a:ext>
            </a:extLst>
          </p:cNvPr>
          <p:cNvSpPr txBox="1"/>
          <p:nvPr/>
        </p:nvSpPr>
        <p:spPr>
          <a:xfrm>
            <a:off x="771525" y="816739"/>
            <a:ext cx="4591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0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B72BB2D-B8C5-4684-96A5-0E96DA54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92709E45-1F16-4FCF-95F9-425101EB4B18}"/>
              </a:ext>
            </a:extLst>
          </p:cNvPr>
          <p:cNvSpPr txBox="1"/>
          <p:nvPr/>
        </p:nvSpPr>
        <p:spPr>
          <a:xfrm>
            <a:off x="800100" y="797689"/>
            <a:ext cx="46291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4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5B6E633-9312-4167-B2B8-1099BBB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3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022D501-E62F-47D4-81C8-72F6DC62C641}"/>
              </a:ext>
            </a:extLst>
          </p:cNvPr>
          <p:cNvSpPr txBox="1"/>
          <p:nvPr/>
        </p:nvSpPr>
        <p:spPr>
          <a:xfrm>
            <a:off x="638175" y="864364"/>
            <a:ext cx="46196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3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latshållare för innehåll 18" descr="En bild som visar text, elektronik, skärmbild&#10;&#10;Automatiskt genererad beskrivning">
            <a:extLst>
              <a:ext uri="{FF2B5EF4-FFF2-40B4-BE49-F238E27FC236}">
                <a16:creationId xmlns:a16="http://schemas.microsoft.com/office/drawing/2014/main" id="{63838874-3796-40FE-93C9-17BA597C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703"/>
            <a:ext cx="12188952" cy="6947703"/>
          </a:xfrm>
        </p:spPr>
      </p:pic>
    </p:spTree>
    <p:extLst>
      <p:ext uri="{BB962C8B-B14F-4D97-AF65-F5344CB8AC3E}">
        <p14:creationId xmlns:p14="http://schemas.microsoft.com/office/powerpoint/2010/main" val="27653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44EAB90D-189F-4366-B256-CEB1C4BB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18DC4EC-1A06-4D0D-AACE-677DC424F32A}"/>
              </a:ext>
            </a:extLst>
          </p:cNvPr>
          <p:cNvSpPr txBox="1"/>
          <p:nvPr/>
        </p:nvSpPr>
        <p:spPr>
          <a:xfrm>
            <a:off x="819150" y="797689"/>
            <a:ext cx="4600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5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50548DF1-A2F2-4CAC-98B5-5C1B3FB4D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55" y="1825625"/>
            <a:ext cx="7732690" cy="4351338"/>
          </a:xfrm>
        </p:spPr>
      </p:pic>
    </p:spTree>
    <p:extLst>
      <p:ext uri="{BB962C8B-B14F-4D97-AF65-F5344CB8AC3E}">
        <p14:creationId xmlns:p14="http://schemas.microsoft.com/office/powerpoint/2010/main" val="235210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latshållare för innehåll 21">
            <a:extLst>
              <a:ext uri="{FF2B5EF4-FFF2-40B4-BE49-F238E27FC236}">
                <a16:creationId xmlns:a16="http://schemas.microsoft.com/office/drawing/2014/main" id="{31EA75E0-819E-4F85-9DC7-20D77A7F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"/>
            <a:ext cx="12188952" cy="643554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33D82A95-E8A0-460E-B02A-CD87F3ED9BE3}"/>
              </a:ext>
            </a:extLst>
          </p:cNvPr>
          <p:cNvSpPr txBox="1"/>
          <p:nvPr/>
        </p:nvSpPr>
        <p:spPr>
          <a:xfrm>
            <a:off x="752475" y="778639"/>
            <a:ext cx="41433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1" name="Platshållare för innehåll 7">
            <a:extLst>
              <a:ext uri="{FF2B5EF4-FFF2-40B4-BE49-F238E27FC236}">
                <a16:creationId xmlns:a16="http://schemas.microsoft.com/office/drawing/2014/main" id="{04A232FF-4128-44BE-86C5-156D41E8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23" y="672512"/>
            <a:ext cx="7887362" cy="4438375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CBD17F22-552D-4142-A56A-E5B2CEE85960}"/>
              </a:ext>
            </a:extLst>
          </p:cNvPr>
          <p:cNvSpPr txBox="1"/>
          <p:nvPr/>
        </p:nvSpPr>
        <p:spPr>
          <a:xfrm>
            <a:off x="5265821" y="118514"/>
            <a:ext cx="20838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000" dirty="0">
                <a:solidFill>
                  <a:schemeClr val="bg1"/>
                </a:solidFill>
              </a:rPr>
              <a:t>Elektrolys</a:t>
            </a:r>
          </a:p>
        </p:txBody>
      </p:sp>
    </p:spTree>
    <p:extLst>
      <p:ext uri="{BB962C8B-B14F-4D97-AF65-F5344CB8AC3E}">
        <p14:creationId xmlns:p14="http://schemas.microsoft.com/office/powerpoint/2010/main" val="1305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39B52C-0C49-4D84-9BBD-9BE93A4A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4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Få tillgång till ikoner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6C551DF-550B-449E-95D6-7799A3BD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FC11897-D59E-43C1-A4EA-CEC81C8AC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" y="1600200"/>
            <a:ext cx="11698692" cy="51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5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667D5740-A4B1-470B-A08A-2528B876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703"/>
            <a:ext cx="12188952" cy="694770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DF1E0AB-460D-4878-AB5C-64E2CA3E8A5A}"/>
              </a:ext>
            </a:extLst>
          </p:cNvPr>
          <p:cNvSpPr txBox="1"/>
          <p:nvPr/>
        </p:nvSpPr>
        <p:spPr>
          <a:xfrm>
            <a:off x="809625" y="828675"/>
            <a:ext cx="38957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3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latshållare för innehåll 13">
            <a:extLst>
              <a:ext uri="{FF2B5EF4-FFF2-40B4-BE49-F238E27FC236}">
                <a16:creationId xmlns:a16="http://schemas.microsoft.com/office/drawing/2014/main" id="{3BC75B23-A00E-4BB5-A041-5B5C7CD08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5128"/>
            <a:ext cx="12251101" cy="698312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374962E-B4AC-413E-86AC-A6B8EB146738}"/>
              </a:ext>
            </a:extLst>
          </p:cNvPr>
          <p:cNvSpPr txBox="1"/>
          <p:nvPr/>
        </p:nvSpPr>
        <p:spPr>
          <a:xfrm>
            <a:off x="666750" y="769114"/>
            <a:ext cx="47910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7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9E4D0F8-F512-4C54-AD11-3F2A861FE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5C2C4D2F-3DA6-40AF-9A63-7A5631B32C30}"/>
              </a:ext>
            </a:extLst>
          </p:cNvPr>
          <p:cNvSpPr txBox="1"/>
          <p:nvPr/>
        </p:nvSpPr>
        <p:spPr>
          <a:xfrm>
            <a:off x="800100" y="854839"/>
            <a:ext cx="48196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7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280933B-B242-4C3C-83F2-E8A59322B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B24E2D4-4FA2-473A-A81B-4E7C8BDB8A08}"/>
              </a:ext>
            </a:extLst>
          </p:cNvPr>
          <p:cNvSpPr txBox="1"/>
          <p:nvPr/>
        </p:nvSpPr>
        <p:spPr>
          <a:xfrm>
            <a:off x="771525" y="845314"/>
            <a:ext cx="46101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7B669A05-201A-4883-A7BF-1CB61CBC3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51EEDD7-C559-4478-882F-0FDA03118CAA}"/>
              </a:ext>
            </a:extLst>
          </p:cNvPr>
          <p:cNvSpPr txBox="1"/>
          <p:nvPr/>
        </p:nvSpPr>
        <p:spPr>
          <a:xfrm>
            <a:off x="723900" y="997714"/>
            <a:ext cx="46577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7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4AD5B68-1FB1-4884-9B7E-94861D9F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01426470-6000-43B3-AF52-D8C1E442CDC9}"/>
              </a:ext>
            </a:extLst>
          </p:cNvPr>
          <p:cNvSpPr txBox="1"/>
          <p:nvPr/>
        </p:nvSpPr>
        <p:spPr>
          <a:xfrm>
            <a:off x="723900" y="683389"/>
            <a:ext cx="47720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7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1175D3D8-ACBA-454A-83BD-0D35EBA71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"/>
            <a:ext cx="12192000" cy="69494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515F49E-B67F-406B-ACB9-8DF0814258EA}"/>
              </a:ext>
            </a:extLst>
          </p:cNvPr>
          <p:cNvSpPr txBox="1"/>
          <p:nvPr/>
        </p:nvSpPr>
        <p:spPr>
          <a:xfrm>
            <a:off x="847725" y="733425"/>
            <a:ext cx="3914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7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8F9E0685F6694C916998D7FB3A31B7" ma:contentTypeVersion="11" ma:contentTypeDescription="Create a new document." ma:contentTypeScope="" ma:versionID="289fe5d72a7426bfe38d67d03d9704e0">
  <xsd:schema xmlns:xsd="http://www.w3.org/2001/XMLSchema" xmlns:xs="http://www.w3.org/2001/XMLSchema" xmlns:p="http://schemas.microsoft.com/office/2006/metadata/properties" xmlns:ns3="6efbb3b9-bcaa-4003-9511-103dec3482c2" xmlns:ns4="36a518d2-68c3-4741-910a-3c1570b390a9" targetNamespace="http://schemas.microsoft.com/office/2006/metadata/properties" ma:root="true" ma:fieldsID="ae3c743e5b2226ad7e0c1158ffdc789c" ns3:_="" ns4:_="">
    <xsd:import namespace="6efbb3b9-bcaa-4003-9511-103dec3482c2"/>
    <xsd:import namespace="36a518d2-68c3-4741-910a-3c1570b390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bb3b9-bcaa-4003-9511-103dec3482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518d2-68c3-4741-910a-3c1570b390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A1993F-2B82-4EC9-A220-1FD6F9C793BA}">
  <ds:schemaRefs>
    <ds:schemaRef ds:uri="http://purl.org/dc/elements/1.1/"/>
    <ds:schemaRef ds:uri="http://schemas.microsoft.com/office/2006/metadata/properties"/>
    <ds:schemaRef ds:uri="36a518d2-68c3-4741-910a-3c1570b390a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efbb3b9-bcaa-4003-9511-103dec3482c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492F2A-90B6-4B10-A845-C10B6DD4D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5180ED-42D6-4CF5-A9B6-7FDF021E47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fbb3b9-bcaa-4003-9511-103dec3482c2"/>
    <ds:schemaRef ds:uri="36a518d2-68c3-4741-910a-3c1570b390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1163</Words>
  <Application>Microsoft Office PowerPoint</Application>
  <PresentationFormat>Bredbild</PresentationFormat>
  <Paragraphs>82</Paragraphs>
  <Slides>23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Office-tema</vt:lpstr>
      <vt:lpstr>  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Få tillgång till ikoner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Täng, Anton</dc:creator>
  <cp:lastModifiedBy>Täng, Anton</cp:lastModifiedBy>
  <cp:revision>2</cp:revision>
  <dcterms:created xsi:type="dcterms:W3CDTF">2021-11-26T07:59:03Z</dcterms:created>
  <dcterms:modified xsi:type="dcterms:W3CDTF">2021-11-29T12:34:40Z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0x010100828F9E0685F6694C916998D7FB3A31B7</vt:lpwstr>
  </property>
</Properties>
</file>